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0D3DA-A202-A594-D545-8EB1A1A81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680" y="1156998"/>
            <a:ext cx="10434320" cy="2531082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8DE552-B471-7B24-925B-A4E4F1FD4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680" y="404444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0FB2A-F9D0-F00A-2E77-1C051C9B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F1046-3254-1829-F16F-9B916CF2E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93F8D-04D4-D8BB-D22B-46E538E55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0869-4940-1563-DFE5-E1F1C822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8CA8FE-9A0F-8A75-4E39-B00DCC68A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411FB-BDDE-C56E-18AF-EB3128EFC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8FDE8-2D3D-531F-A3F6-06F27618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29399-6EBC-5728-34D7-0FAF3A51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4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517C3E-417C-5AE0-26A0-9707ED3BB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12799"/>
            <a:ext cx="2628900" cy="5364164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BAF1B-32A4-F34B-3138-D84F78EDF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12799"/>
            <a:ext cx="7734300" cy="5364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67033-A799-F4BD-6637-AF5C97BA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30A70-E0B1-BB92-66DF-0327D75F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D1D13-F56C-B9E2-1E5F-196CD0C0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14910-611C-CC33-0237-996A25F2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062D6-F9E3-71F2-DA5D-C1BFFEAE1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9203D-A787-2214-8142-2CF46C25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756BA-360A-F948-D42C-6C141DC9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F898E-87C7-70CF-5C63-7E764F18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70B2-30DC-494C-5AE2-7423A29C7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F2424-96AD-293E-8683-C1C259AED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6DBAF-97DD-6C26-935D-7D520853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A0292-F674-86E7-BF48-4C4931FA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DF4F-ED11-3833-E7BE-0AF3FC28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8A3FB-D93E-2C97-38E2-C07E214D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036E1-BF41-995D-C626-5CCD9CD6D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7F796-488A-2624-3474-48F0424E1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8E590-29A8-3377-7E92-11726392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A32E8-A005-37D8-12A0-289910AB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196E0-6284-B399-318B-9F1599683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2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C773-DDEB-90E1-809D-48F835E87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75855"/>
            <a:ext cx="10515600" cy="91483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4A345-4800-5089-9263-611042E26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2F635-F00E-24BE-0799-94C0FBE6D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B343BD-BEA9-BF97-A58A-DB53EE54D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AD30B2-7A01-F7D8-E45C-4C77FCB1FB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BC98-E92B-A4A1-EDC9-379F248EB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567B05-DA06-9106-2863-D01E3516D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D29DF-4FF3-74BA-DB1D-66B1471D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4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3A761-3379-A1D7-3910-5061A894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6A919-17A9-2BC1-50F8-58A9EE78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2A047-DD57-6EBE-763F-520C72108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3241D-D857-A10C-06DF-84763383D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1599FB-4C74-9F91-D0B0-F5F71BEB9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7EC0F-CB6B-EFD3-54C5-9F9F93BD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8BF57-B228-9A47-6A14-CC2E874D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3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70B2E-A81E-E12A-033D-DB425DC7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12800"/>
            <a:ext cx="3932237" cy="12446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17F39-C1FF-F235-F22C-0DA5DE7CD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25504-12C5-E970-3E16-C4A161874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D7C80-166C-276C-E515-943AF945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7583A-4282-9F7A-9A60-0FFA5817D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59990-7D17-3F62-CEEE-4F4A68AF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7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E8AFD-80FD-1F49-D872-BD954913E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2036"/>
            <a:ext cx="3932237" cy="1235364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311D4-9D2C-72F9-A80F-B62B269AD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A058F-9E6D-4596-E621-52EF6D997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F6475-383D-E19C-B39E-0C05163A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23C91-1148-1FF3-314A-82395BC2F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AD522-567A-BDC4-167B-790EF80B6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5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A3357D-F52D-570C-4169-A3866CEE1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4327"/>
            <a:ext cx="10515600" cy="8963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0BF26-D8CC-8A21-6BD2-AD3F8AF48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873AC-EE0F-390F-3978-C14BE8BAE6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24DD15-E01E-4E2A-9B2F-7A1E570F3E5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959FE-A19A-D9B6-7B78-36EB8B50B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67A2E-480C-20D8-3F03-CF9BEFDF0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2376A-5DF0-4077-9D47-FB4A3306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9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B57EDB-3C97-9E4A-621D-518691C03576}"/>
              </a:ext>
            </a:extLst>
          </p:cNvPr>
          <p:cNvSpPr/>
          <p:nvPr/>
        </p:nvSpPr>
        <p:spPr>
          <a:xfrm>
            <a:off x="9555480" y="4663440"/>
            <a:ext cx="2496312" cy="1554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43F7E53882F44DAAC752BC6A789EA0" ma:contentTypeVersion="21" ma:contentTypeDescription="Create a new document." ma:contentTypeScope="" ma:versionID="e980bb7df2eb1fadaf579d6152be94d3">
  <xsd:schema xmlns:xsd="http://www.w3.org/2001/XMLSchema" xmlns:xs="http://www.w3.org/2001/XMLSchema" xmlns:p="http://schemas.microsoft.com/office/2006/metadata/properties" xmlns:ns1="http://schemas.microsoft.com/sharepoint/v3" xmlns:ns2="aa03cc6f-dd9f-4f8f-a22b-a6ada83b1f42" xmlns:ns3="8abb83ac-9ede-4336-b906-43098fa69765" targetNamespace="http://schemas.microsoft.com/office/2006/metadata/properties" ma:root="true" ma:fieldsID="5583219d6e789b20799574088a9990a9" ns1:_="" ns2:_="" ns3:_="">
    <xsd:import namespace="http://schemas.microsoft.com/sharepoint/v3"/>
    <xsd:import namespace="aa03cc6f-dd9f-4f8f-a22b-a6ada83b1f42"/>
    <xsd:import namespace="8abb83ac-9ede-4336-b906-43098fa697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3cc6f-dd9f-4f8f-a22b-a6ada83b1f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53b5a478-486f-42d6-98b7-63885bfe2aa0}" ma:internalName="TaxCatchAll" ma:showField="CatchAllData" ma:web="aa03cc6f-dd9f-4f8f-a22b-a6ada83b1f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bb83ac-9ede-4336-b906-43098fa697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a1ac851-dc5f-4a1c-961d-08a746d4b2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aa03cc6f-dd9f-4f8f-a22b-a6ada83b1f42" xsi:nil="true"/>
    <_ip_UnifiedCompliancePolicyProperties xmlns="http://schemas.microsoft.com/sharepoint/v3" xsi:nil="true"/>
    <lcf76f155ced4ddcb4097134ff3c332f xmlns="8abb83ac-9ede-4336-b906-43098fa697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11E5ED-980E-4C9A-870D-B7699D89AE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03cc6f-dd9f-4f8f-a22b-a6ada83b1f42"/>
    <ds:schemaRef ds:uri="8abb83ac-9ede-4336-b906-43098fa697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4AA7D3-04F7-427E-B528-18772ADEF5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2A3E79-3C14-42D7-A776-600C0D675D3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a03cc6f-dd9f-4f8f-a22b-a6ada83b1f42"/>
    <ds:schemaRef ds:uri="8abb83ac-9ede-4336-b906-43098fa697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Brittany Fermo</dc:creator>
  <cp:lastModifiedBy>Brittany Fermo</cp:lastModifiedBy>
  <cp:revision>5</cp:revision>
  <dcterms:created xsi:type="dcterms:W3CDTF">2025-09-18T22:22:31Z</dcterms:created>
  <dcterms:modified xsi:type="dcterms:W3CDTF">2026-03-18T19:49:31Z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0x0101004E43F7E53882F44DAAC752BC6A789EA0</vt:lpwstr>
  </property>
  <property fmtid="{D5CDD505-2E9C-101B-9397-08002B2CF9AE}" pid="3" name="MediaServiceImageTags">
    <vt:lpwstr/>
  </property>
</Properties>
</file>